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8" r:id="rId2"/>
    <p:sldId id="289" r:id="rId3"/>
    <p:sldId id="257" r:id="rId4"/>
    <p:sldId id="286" r:id="rId5"/>
    <p:sldId id="258" r:id="rId6"/>
    <p:sldId id="259" r:id="rId7"/>
    <p:sldId id="260" r:id="rId8"/>
    <p:sldId id="261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7" r:id="rId32"/>
  </p:sldIdLst>
  <p:sldSz cx="9144000" cy="6858000" type="screen4x3"/>
  <p:notesSz cx="67945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00"/>
    <a:srgbClr val="99FF33"/>
    <a:srgbClr val="EBB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85" autoAdjust="0"/>
  </p:normalViewPr>
  <p:slideViewPr>
    <p:cSldViewPr>
      <p:cViewPr varScale="1">
        <p:scale>
          <a:sx n="59" d="100"/>
          <a:sy n="59" d="100"/>
        </p:scale>
        <p:origin x="-1397" y="-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A9699-4724-47DB-A31A-AC97B58E9B54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03C90-E8EB-4EA9-A49E-1F2B039C1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11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BD6CE-10E8-45B7-9A6A-E9339E4FBB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9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BD6CE-10E8-45B7-9A6A-E9339E4FBB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9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7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3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06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94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7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0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6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E252B-F13D-4B50-882C-AE8BE6CDA493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62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7133391" y="6136775"/>
            <a:ext cx="30134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301340" y="4572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자유형 4"/>
          <p:cNvSpPr/>
          <p:nvPr/>
        </p:nvSpPr>
        <p:spPr>
          <a:xfrm>
            <a:off x="5325350" y="5696584"/>
            <a:ext cx="301340" cy="485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485910"/>
                </a:lnTo>
                <a:lnTo>
                  <a:pt x="301340" y="48591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자유형 5"/>
          <p:cNvSpPr/>
          <p:nvPr/>
        </p:nvSpPr>
        <p:spPr>
          <a:xfrm>
            <a:off x="7133391" y="5210673"/>
            <a:ext cx="301340" cy="323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323940"/>
                </a:lnTo>
                <a:lnTo>
                  <a:pt x="301340" y="32394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자유형 6"/>
          <p:cNvSpPr/>
          <p:nvPr/>
        </p:nvSpPr>
        <p:spPr>
          <a:xfrm>
            <a:off x="7133391" y="4886732"/>
            <a:ext cx="301340" cy="323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3940"/>
                </a:moveTo>
                <a:lnTo>
                  <a:pt x="150670" y="323940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자유형 7"/>
          <p:cNvSpPr/>
          <p:nvPr/>
        </p:nvSpPr>
        <p:spPr>
          <a:xfrm>
            <a:off x="5325350" y="5210673"/>
            <a:ext cx="301340" cy="485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85910"/>
                </a:moveTo>
                <a:lnTo>
                  <a:pt x="150670" y="485910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자유형 8"/>
          <p:cNvSpPr/>
          <p:nvPr/>
        </p:nvSpPr>
        <p:spPr>
          <a:xfrm>
            <a:off x="3517309" y="4076881"/>
            <a:ext cx="301340" cy="16197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1619703"/>
                </a:lnTo>
                <a:lnTo>
                  <a:pt x="301340" y="1619703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자유형 9"/>
          <p:cNvSpPr/>
          <p:nvPr/>
        </p:nvSpPr>
        <p:spPr>
          <a:xfrm>
            <a:off x="7133391" y="4193131"/>
            <a:ext cx="30134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301340" y="4572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자유형 10"/>
          <p:cNvSpPr/>
          <p:nvPr/>
        </p:nvSpPr>
        <p:spPr>
          <a:xfrm>
            <a:off x="5325350" y="2457178"/>
            <a:ext cx="301340" cy="17816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1781673"/>
                </a:lnTo>
                <a:lnTo>
                  <a:pt x="301340" y="1781673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자유형 11"/>
          <p:cNvSpPr/>
          <p:nvPr/>
        </p:nvSpPr>
        <p:spPr>
          <a:xfrm>
            <a:off x="7133391" y="2619148"/>
            <a:ext cx="301340" cy="9718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971821"/>
                </a:lnTo>
                <a:lnTo>
                  <a:pt x="301340" y="971821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자유형 12"/>
          <p:cNvSpPr/>
          <p:nvPr/>
        </p:nvSpPr>
        <p:spPr>
          <a:xfrm>
            <a:off x="7133391" y="2619148"/>
            <a:ext cx="301340" cy="323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323940"/>
                </a:lnTo>
                <a:lnTo>
                  <a:pt x="301340" y="32394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자유형 13"/>
          <p:cNvSpPr/>
          <p:nvPr/>
        </p:nvSpPr>
        <p:spPr>
          <a:xfrm>
            <a:off x="7133391" y="2295207"/>
            <a:ext cx="301340" cy="323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3940"/>
                </a:moveTo>
                <a:lnTo>
                  <a:pt x="150670" y="323940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자유형 14"/>
          <p:cNvSpPr/>
          <p:nvPr/>
        </p:nvSpPr>
        <p:spPr>
          <a:xfrm>
            <a:off x="7133391" y="1647326"/>
            <a:ext cx="301340" cy="9718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971821"/>
                </a:moveTo>
                <a:lnTo>
                  <a:pt x="150670" y="971821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자유형 15"/>
          <p:cNvSpPr/>
          <p:nvPr/>
        </p:nvSpPr>
        <p:spPr>
          <a:xfrm>
            <a:off x="5325350" y="2457178"/>
            <a:ext cx="301340" cy="1619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161970"/>
                </a:lnTo>
                <a:lnTo>
                  <a:pt x="301340" y="16197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자유형 16"/>
          <p:cNvSpPr/>
          <p:nvPr/>
        </p:nvSpPr>
        <p:spPr>
          <a:xfrm>
            <a:off x="7133391" y="675504"/>
            <a:ext cx="301340" cy="323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323940"/>
                </a:lnTo>
                <a:lnTo>
                  <a:pt x="301340" y="32394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자유형 17"/>
          <p:cNvSpPr/>
          <p:nvPr/>
        </p:nvSpPr>
        <p:spPr>
          <a:xfrm>
            <a:off x="7133391" y="351564"/>
            <a:ext cx="301340" cy="3239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3940"/>
                </a:moveTo>
                <a:lnTo>
                  <a:pt x="150670" y="323940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자유형 18"/>
          <p:cNvSpPr/>
          <p:nvPr/>
        </p:nvSpPr>
        <p:spPr>
          <a:xfrm>
            <a:off x="5325350" y="675504"/>
            <a:ext cx="301340" cy="17816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81673"/>
                </a:moveTo>
                <a:lnTo>
                  <a:pt x="150670" y="1781673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자유형 19"/>
          <p:cNvSpPr/>
          <p:nvPr/>
        </p:nvSpPr>
        <p:spPr>
          <a:xfrm>
            <a:off x="3517309" y="2457178"/>
            <a:ext cx="301340" cy="16197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619703"/>
                </a:moveTo>
                <a:lnTo>
                  <a:pt x="150670" y="1619703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자유형 22"/>
          <p:cNvSpPr/>
          <p:nvPr/>
        </p:nvSpPr>
        <p:spPr>
          <a:xfrm>
            <a:off x="2010608" y="3847109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어린이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3818649" y="2227406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용돈 일지 작성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5626690" y="445732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ysClr val="windowText" lastClr="000000"/>
                </a:solidFill>
              </a:rPr>
              <a:t>내용 선택하기</a:t>
            </a:r>
          </a:p>
        </p:txBody>
      </p:sp>
      <p:sp>
        <p:nvSpPr>
          <p:cNvPr id="26" name="자유형 25"/>
          <p:cNvSpPr/>
          <p:nvPr/>
        </p:nvSpPr>
        <p:spPr>
          <a:xfrm>
            <a:off x="7434731" y="121792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내용 추가하기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7434731" y="769673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내용 삭제하기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5626690" y="2389376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용돈일지 관리</a:t>
            </a:r>
            <a:endParaRPr lang="en-US" altLang="ko-KR" sz="1700" b="1" kern="12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434731" y="1417554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일지 추가하기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7434731" y="2065435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일지 수정하기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7434731" y="2713317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일지 삭제하기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7434731" y="3361198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일지 조회하기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626690" y="4009079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부모님께</a:t>
            </a:r>
            <a:endParaRPr lang="en-US" altLang="ko-KR" sz="1700" b="1" kern="12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7434731" y="4009079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메모 작성하기</a:t>
            </a:r>
            <a:endParaRPr lang="en-US" altLang="ko-KR" sz="1700" b="1" dirty="0">
              <a:solidFill>
                <a:schemeClr val="tx1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3818649" y="5466812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일기장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36" name="자유형 35"/>
          <p:cNvSpPr/>
          <p:nvPr/>
        </p:nvSpPr>
        <p:spPr>
          <a:xfrm>
            <a:off x="5626690" y="4980901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일기 작성하기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7434731" y="4656960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날씨</a:t>
            </a:r>
            <a:r>
              <a:rPr lang="en-US" altLang="ko-KR" sz="1700" b="1" dirty="0">
                <a:solidFill>
                  <a:schemeClr val="tx1"/>
                </a:solidFill>
              </a:rPr>
              <a:t>, </a:t>
            </a:r>
            <a:r>
              <a:rPr lang="ko-KR" altLang="en-US" sz="1700" b="1" dirty="0">
                <a:solidFill>
                  <a:schemeClr val="tx1"/>
                </a:solidFill>
              </a:rPr>
              <a:t>날짜선택 </a:t>
            </a:r>
          </a:p>
        </p:txBody>
      </p:sp>
      <p:sp>
        <p:nvSpPr>
          <p:cNvPr id="38" name="자유형 37"/>
          <p:cNvSpPr/>
          <p:nvPr/>
        </p:nvSpPr>
        <p:spPr>
          <a:xfrm>
            <a:off x="7434731" y="5304842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제목</a:t>
            </a:r>
            <a:r>
              <a:rPr lang="en-US" altLang="ko-KR" sz="1700" b="1" dirty="0">
                <a:solidFill>
                  <a:schemeClr val="tx1"/>
                </a:solidFill>
              </a:rPr>
              <a:t>, </a:t>
            </a:r>
            <a:r>
              <a:rPr lang="ko-KR" altLang="en-US" sz="1700" b="1" dirty="0">
                <a:solidFill>
                  <a:schemeClr val="tx1"/>
                </a:solidFill>
              </a:rPr>
              <a:t>내용쓰기</a:t>
            </a:r>
          </a:p>
        </p:txBody>
      </p:sp>
      <p:sp>
        <p:nvSpPr>
          <p:cNvPr id="39" name="자유형 38"/>
          <p:cNvSpPr/>
          <p:nvPr/>
        </p:nvSpPr>
        <p:spPr>
          <a:xfrm>
            <a:off x="5626690" y="5952723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일기 보기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7434731" y="5952723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일</a:t>
            </a:r>
            <a:r>
              <a:rPr lang="en-US" altLang="ko-KR" sz="1700" b="1" dirty="0">
                <a:solidFill>
                  <a:schemeClr val="tx1"/>
                </a:solidFill>
              </a:rPr>
              <a:t>,</a:t>
            </a:r>
            <a:r>
              <a:rPr lang="ko-KR" altLang="en-US" sz="1700" b="1" dirty="0">
                <a:solidFill>
                  <a:schemeClr val="tx1"/>
                </a:solidFill>
              </a:rPr>
              <a:t>월 날짜이동</a:t>
            </a:r>
          </a:p>
        </p:txBody>
      </p:sp>
      <p:sp>
        <p:nvSpPr>
          <p:cNvPr id="41" name="자유형 40"/>
          <p:cNvSpPr/>
          <p:nvPr/>
        </p:nvSpPr>
        <p:spPr>
          <a:xfrm>
            <a:off x="1645428" y="4096380"/>
            <a:ext cx="301340" cy="16197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619703"/>
                </a:moveTo>
                <a:lnTo>
                  <a:pt x="150670" y="1619703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자유형 41"/>
          <p:cNvSpPr/>
          <p:nvPr/>
        </p:nvSpPr>
        <p:spPr>
          <a:xfrm>
            <a:off x="35496" y="5534613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ysClr val="windowText" lastClr="000000"/>
                </a:solidFill>
              </a:rPr>
              <a:t>로그인</a:t>
            </a:r>
            <a:endParaRPr lang="ko-KR" altLang="en-US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43" name="자유형 42"/>
          <p:cNvSpPr/>
          <p:nvPr/>
        </p:nvSpPr>
        <p:spPr>
          <a:xfrm flipV="1">
            <a:off x="1645428" y="5712760"/>
            <a:ext cx="301340" cy="16197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619703"/>
                </a:moveTo>
                <a:lnTo>
                  <a:pt x="150670" y="1619703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자유형 44"/>
          <p:cNvSpPr/>
          <p:nvPr/>
        </p:nvSpPr>
        <p:spPr>
          <a:xfrm flipV="1">
            <a:off x="3512929" y="5696583"/>
            <a:ext cx="301340" cy="16197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619703"/>
                </a:moveTo>
                <a:lnTo>
                  <a:pt x="150670" y="1619703"/>
                </a:lnTo>
                <a:lnTo>
                  <a:pt x="150670" y="0"/>
                </a:lnTo>
                <a:lnTo>
                  <a:pt x="301340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자유형 46"/>
          <p:cNvSpPr/>
          <p:nvPr/>
        </p:nvSpPr>
        <p:spPr>
          <a:xfrm>
            <a:off x="2010608" y="3873477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어린이</a:t>
            </a:r>
          </a:p>
        </p:txBody>
      </p:sp>
      <p:sp>
        <p:nvSpPr>
          <p:cNvPr id="48" name="자유형 47"/>
          <p:cNvSpPr/>
          <p:nvPr/>
        </p:nvSpPr>
        <p:spPr>
          <a:xfrm>
            <a:off x="3818649" y="2253774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용돈 일지 작성</a:t>
            </a:r>
          </a:p>
        </p:txBody>
      </p:sp>
      <p:sp>
        <p:nvSpPr>
          <p:cNvPr id="49" name="자유형 48"/>
          <p:cNvSpPr/>
          <p:nvPr/>
        </p:nvSpPr>
        <p:spPr>
          <a:xfrm>
            <a:off x="5626690" y="2415744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용돈일지 관리</a:t>
            </a:r>
            <a:endParaRPr lang="en-US" altLang="ko-KR" sz="1700" b="1" dirty="0">
              <a:solidFill>
                <a:schemeClr val="tx1"/>
              </a:solidFill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7434731" y="1443922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일지 추가하기</a:t>
            </a:r>
          </a:p>
        </p:txBody>
      </p:sp>
      <p:sp>
        <p:nvSpPr>
          <p:cNvPr id="51" name="자유형 50"/>
          <p:cNvSpPr/>
          <p:nvPr/>
        </p:nvSpPr>
        <p:spPr>
          <a:xfrm>
            <a:off x="7434731" y="2091803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일지 수정하기</a:t>
            </a:r>
          </a:p>
        </p:txBody>
      </p:sp>
      <p:sp>
        <p:nvSpPr>
          <p:cNvPr id="52" name="자유형 51"/>
          <p:cNvSpPr/>
          <p:nvPr/>
        </p:nvSpPr>
        <p:spPr>
          <a:xfrm>
            <a:off x="7434731" y="2739685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일지 삭제하기</a:t>
            </a:r>
          </a:p>
        </p:txBody>
      </p:sp>
      <p:sp>
        <p:nvSpPr>
          <p:cNvPr id="53" name="자유형 52"/>
          <p:cNvSpPr/>
          <p:nvPr/>
        </p:nvSpPr>
        <p:spPr>
          <a:xfrm>
            <a:off x="7434731" y="3387566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일지 조회하기</a:t>
            </a:r>
          </a:p>
        </p:txBody>
      </p:sp>
      <p:sp>
        <p:nvSpPr>
          <p:cNvPr id="54" name="자유형 53"/>
          <p:cNvSpPr/>
          <p:nvPr/>
        </p:nvSpPr>
        <p:spPr>
          <a:xfrm>
            <a:off x="5626690" y="4035447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부모님께</a:t>
            </a:r>
            <a:endParaRPr lang="en-US" altLang="ko-KR" sz="1700" b="1" dirty="0">
              <a:solidFill>
                <a:schemeClr val="tx1"/>
              </a:solidFill>
            </a:endParaRPr>
          </a:p>
        </p:txBody>
      </p:sp>
      <p:sp>
        <p:nvSpPr>
          <p:cNvPr id="55" name="자유형 54"/>
          <p:cNvSpPr/>
          <p:nvPr/>
        </p:nvSpPr>
        <p:spPr>
          <a:xfrm>
            <a:off x="3818649" y="5493180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일기장</a:t>
            </a:r>
          </a:p>
        </p:txBody>
      </p:sp>
      <p:sp>
        <p:nvSpPr>
          <p:cNvPr id="56" name="자유형 55"/>
          <p:cNvSpPr/>
          <p:nvPr/>
        </p:nvSpPr>
        <p:spPr>
          <a:xfrm>
            <a:off x="5626690" y="5007269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일기 작성하기</a:t>
            </a:r>
          </a:p>
        </p:txBody>
      </p:sp>
      <p:sp>
        <p:nvSpPr>
          <p:cNvPr id="57" name="자유형 56"/>
          <p:cNvSpPr/>
          <p:nvPr/>
        </p:nvSpPr>
        <p:spPr>
          <a:xfrm>
            <a:off x="5626690" y="5979091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일기 보기</a:t>
            </a:r>
          </a:p>
        </p:txBody>
      </p:sp>
      <p:sp>
        <p:nvSpPr>
          <p:cNvPr id="58" name="자유형 57"/>
          <p:cNvSpPr/>
          <p:nvPr/>
        </p:nvSpPr>
        <p:spPr>
          <a:xfrm>
            <a:off x="35496" y="5560981"/>
            <a:ext cx="1506700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9" name="자유형 58"/>
          <p:cNvSpPr/>
          <p:nvPr/>
        </p:nvSpPr>
        <p:spPr>
          <a:xfrm>
            <a:off x="906995" y="1268760"/>
            <a:ext cx="1616586" cy="463045"/>
          </a:xfrm>
          <a:custGeom>
            <a:avLst/>
            <a:gdLst>
              <a:gd name="connsiteX0" fmla="*/ 0 w 1518181"/>
              <a:gd name="connsiteY0" fmla="*/ 0 h 463045"/>
              <a:gd name="connsiteX1" fmla="*/ 1518181 w 1518181"/>
              <a:gd name="connsiteY1" fmla="*/ 0 h 463045"/>
              <a:gd name="connsiteX2" fmla="*/ 1518181 w 1518181"/>
              <a:gd name="connsiteY2" fmla="*/ 463045 h 463045"/>
              <a:gd name="connsiteX3" fmla="*/ 0 w 1518181"/>
              <a:gd name="connsiteY3" fmla="*/ 463045 h 463045"/>
              <a:gd name="connsiteX4" fmla="*/ 0 w 1518181"/>
              <a:gd name="connsiteY4" fmla="*/ 0 h 4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181" h="463045">
                <a:moveTo>
                  <a:pt x="0" y="0"/>
                </a:moveTo>
                <a:lnTo>
                  <a:pt x="1518181" y="0"/>
                </a:lnTo>
                <a:lnTo>
                  <a:pt x="1518181" y="463045"/>
                </a:lnTo>
                <a:lnTo>
                  <a:pt x="0" y="46304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smtClean="0">
                <a:solidFill>
                  <a:schemeClr val="tx1"/>
                </a:solidFill>
              </a:rPr>
              <a:t>벤치마킹 서비스</a:t>
            </a:r>
            <a:endParaRPr lang="ko-KR" sz="1700" b="1" kern="1200" dirty="0">
              <a:solidFill>
                <a:schemeClr val="tx1"/>
              </a:solidFill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870414" y="1903840"/>
            <a:ext cx="1685362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 smtClean="0">
                <a:solidFill>
                  <a:sysClr val="windowText" lastClr="000000"/>
                </a:solidFill>
              </a:rPr>
              <a:t>프로그램 서비스</a:t>
            </a:r>
            <a:endParaRPr lang="ko-KR" altLang="en-US" sz="1700" b="1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649747"/>
            <a:ext cx="3882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바탕"/>
                <a:ea typeface="바탕"/>
              </a:rPr>
              <a:t>※ </a:t>
            </a:r>
            <a:r>
              <a:rPr lang="ko-KR" altLang="en-US" sz="2400" b="1" dirty="0" smtClean="0"/>
              <a:t>프로그램 서비스 흐름도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060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79301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홈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50155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부모님 등록 기능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홈 화면 닫힌 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marR="0" indent="-180975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부모님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회원에 대한 정보를 입력할 수 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09360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16471"/>
            <a:ext cx="3805850" cy="23031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타원 8"/>
          <p:cNvSpPr/>
          <p:nvPr/>
        </p:nvSpPr>
        <p:spPr>
          <a:xfrm>
            <a:off x="2630638" y="276117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59832" y="2833182"/>
            <a:ext cx="920410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996187" y="3504841"/>
            <a:ext cx="2555875" cy="2872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76274" y="474481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253" y="3553239"/>
            <a:ext cx="25177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31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66826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880796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960106"/>
                <a:gridCol w="1968218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학부모 등록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5347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모든 데이터는 숫자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기호 모두 입력 가능하며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예외적으로 주민번호의 경우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‘-’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들어가면 등록가능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‘-’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없다면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번창 생성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정확한 주민등록번호를 입력해주세요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메시지 출력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“ok”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버튼을 누르면 학부모 등록화면으로 이동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아이디가 중복될 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비밀번호와 비밀번호 확인란의 데이터가 다를 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 입력이 없을 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학교 입력이 없을 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질문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답변란이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없을 시 입력 요구 메시지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창을 띄워주고 정상 데이터의 경우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등록해주세요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!”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부모님 등록 화면 종료 후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홈화면으로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돌아간다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취소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시 부모님 등록 화면을 종료하고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홈화면으로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32" y="1491828"/>
            <a:ext cx="4529484" cy="4922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403648" y="5537494"/>
            <a:ext cx="1412428" cy="391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80013" y="555914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14418" y="4149080"/>
            <a:ext cx="3190912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17434" y="419251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42602" y="5551702"/>
            <a:ext cx="1531667" cy="391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485997" y="555914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61" y="2564904"/>
            <a:ext cx="2448272" cy="123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261861" y="2588094"/>
            <a:ext cx="2448272" cy="1213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29394" y="298901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0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650832"/>
            <a:ext cx="242892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0062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홈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382240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비밀번호를 찾아주세요 기능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홈 화면 닫힌 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marR="0" indent="-180975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부모님 및 어린이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회원에 대한 정보를 입력할 수 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58617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16471"/>
            <a:ext cx="3805850" cy="23031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타원 8"/>
          <p:cNvSpPr/>
          <p:nvPr/>
        </p:nvSpPr>
        <p:spPr>
          <a:xfrm>
            <a:off x="1691680" y="306896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1202" y="3117841"/>
            <a:ext cx="1802725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19253" y="3650832"/>
            <a:ext cx="2469499" cy="27267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76274" y="474481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10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185586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873" y="3865096"/>
            <a:ext cx="254635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449" y="2115497"/>
            <a:ext cx="2188230" cy="136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255270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4083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960106"/>
                <a:gridCol w="1968218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학부모 등록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72739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존재하지 않는 아이디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질문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답변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창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비밀번호를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찾을수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없습니다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메시지 출력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“ok”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버튼을 누르면 아이디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검색 창으로 이동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존재하는 아이디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질문과 답변이 일치할 때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기능 수행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사용자의 비밀번호를 알려준다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(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직접입력 불가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검색 화면을 종료하고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홈화면으로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돌아간다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경고화면 출력 시 개인정보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조작 불가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89202" y="2878373"/>
            <a:ext cx="838668" cy="3086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05737" y="522229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0587" y="283840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54032" y="5222296"/>
            <a:ext cx="851016" cy="320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05737" y="565403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19351" y="2103909"/>
            <a:ext cx="2250371" cy="13774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99725" y="259833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54031" y="5688109"/>
            <a:ext cx="1738081" cy="320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23961" y="6033108"/>
            <a:ext cx="1080120" cy="2297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42290" y="599423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1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65062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49" y="1433159"/>
            <a:ext cx="3805850" cy="230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35" y="3471230"/>
            <a:ext cx="25177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51333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홈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885987" y="3334225"/>
            <a:ext cx="1802725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847935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개인정보 수정해주세요 기능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홈 화면 닫힌 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marR="0" indent="-180975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기존에 존재하는 회원에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대한 정보를 수정할 수 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1459493" y="327692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46217" y="3492528"/>
            <a:ext cx="2469499" cy="31886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18720" y="473932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2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63491"/>
            <a:ext cx="25971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99042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074502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888098"/>
                <a:gridCol w="2304256"/>
                <a:gridCol w="72008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개인정보 수정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020383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 일치 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수정해주세요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버튼 클릭하면 개인정보 수정 화면 종료 후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홈화면으로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돌아간다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입력란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변경할 비밀번호 입력란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변경할 비밀번호 확인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입력란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 입력란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경고화면 출력 시 개인정보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조작 불가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20520" y="5157192"/>
            <a:ext cx="838668" cy="3086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20687" y="205052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85951" y="511722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03648" y="3312024"/>
            <a:ext cx="792088" cy="2263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09" y="1757570"/>
            <a:ext cx="1360370" cy="96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09" y="2964304"/>
            <a:ext cx="1462382" cy="815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977996"/>
            <a:ext cx="1583902" cy="82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01" y="5176871"/>
            <a:ext cx="1263712" cy="10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403648" y="3538420"/>
            <a:ext cx="792088" cy="2263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82043" y="4002852"/>
            <a:ext cx="792088" cy="2263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403648" y="3764816"/>
            <a:ext cx="792088" cy="2263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>
            <a:stCxn id="20" idx="3"/>
            <a:endCxn id="18" idx="2"/>
          </p:cNvCxnSpPr>
          <p:nvPr/>
        </p:nvCxnSpPr>
        <p:spPr>
          <a:xfrm flipV="1">
            <a:off x="2195736" y="2244829"/>
            <a:ext cx="1124951" cy="11803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6" idx="3"/>
            <a:endCxn id="42" idx="2"/>
          </p:cNvCxnSpPr>
          <p:nvPr/>
        </p:nvCxnSpPr>
        <p:spPr>
          <a:xfrm flipV="1">
            <a:off x="2195736" y="3372217"/>
            <a:ext cx="1124950" cy="2794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9" idx="3"/>
            <a:endCxn id="51" idx="2"/>
          </p:cNvCxnSpPr>
          <p:nvPr/>
        </p:nvCxnSpPr>
        <p:spPr>
          <a:xfrm>
            <a:off x="2195736" y="3878014"/>
            <a:ext cx="1158862" cy="5455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8" idx="3"/>
            <a:endCxn id="52" idx="2"/>
          </p:cNvCxnSpPr>
          <p:nvPr/>
        </p:nvCxnSpPr>
        <p:spPr>
          <a:xfrm>
            <a:off x="1874131" y="4116050"/>
            <a:ext cx="1589174" cy="15764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3320686" y="317790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354598" y="422924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463305" y="549815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91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63491"/>
            <a:ext cx="25971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76888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1414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888098"/>
                <a:gridCol w="2304256"/>
                <a:gridCol w="72008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개인정보 수정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460964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 일치 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수정해주세요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버튼 클릭하면 개인정보 수정 화면 종료 후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홈화면으로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돌아간다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학교 입력란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질문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입력란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답변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입력란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아이디와 비밀번호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사람이 존재하지 않거나 일치하지 않을 경우 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경고화면 출력 시 개인정보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조작 불가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20520" y="5157192"/>
            <a:ext cx="838668" cy="3086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297996" y="178823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85951" y="511722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81583" y="4853155"/>
            <a:ext cx="1036218" cy="2263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63144" y="4426740"/>
            <a:ext cx="792088" cy="2263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259632" y="4642764"/>
            <a:ext cx="1054270" cy="2263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>
            <a:stCxn id="20" idx="3"/>
            <a:endCxn id="51" idx="2"/>
          </p:cNvCxnSpPr>
          <p:nvPr/>
        </p:nvCxnSpPr>
        <p:spPr>
          <a:xfrm flipV="1">
            <a:off x="2317801" y="4595135"/>
            <a:ext cx="997920" cy="3712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9" idx="3"/>
            <a:endCxn id="42" idx="2"/>
          </p:cNvCxnSpPr>
          <p:nvPr/>
        </p:nvCxnSpPr>
        <p:spPr>
          <a:xfrm flipV="1">
            <a:off x="2313902" y="3398949"/>
            <a:ext cx="1033389" cy="13570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3347291" y="320464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315721" y="440082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51" y="1484784"/>
            <a:ext cx="1690430" cy="110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직선 연결선 26"/>
          <p:cNvCxnSpPr>
            <a:stCxn id="28" idx="0"/>
            <a:endCxn id="18" idx="2"/>
          </p:cNvCxnSpPr>
          <p:nvPr/>
        </p:nvCxnSpPr>
        <p:spPr>
          <a:xfrm flipV="1">
            <a:off x="1459188" y="1982542"/>
            <a:ext cx="1838808" cy="24441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06" y="2888676"/>
            <a:ext cx="1686600" cy="99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06" y="4063773"/>
            <a:ext cx="1657990" cy="95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589240"/>
            <a:ext cx="2533150" cy="79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직선 연결선 39"/>
          <p:cNvCxnSpPr>
            <a:endCxn id="43" idx="2"/>
          </p:cNvCxnSpPr>
          <p:nvPr/>
        </p:nvCxnSpPr>
        <p:spPr>
          <a:xfrm>
            <a:off x="1478087" y="5373217"/>
            <a:ext cx="1255963" cy="6110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34050" y="578994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39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7591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4946"/>
            <a:ext cx="5611866" cy="386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013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04538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한국은행 소개파일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현재화면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한국은행에서 제공하는  동영상 형태의 동화 시청가능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월별 용돈 기입장 화면으로 이동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프로그램에 대한 도움말 파일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어린이 이름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어린이 보유 잔액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1395688" y="206084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130569"/>
            <a:ext cx="708993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30948" y="2130569"/>
            <a:ext cx="708993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26882" y="2130569"/>
            <a:ext cx="708993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96519" y="2130569"/>
            <a:ext cx="708993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865575" y="2130569"/>
            <a:ext cx="708993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534058" y="169129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292763" y="169129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74893" y="169129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21687" y="169129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96" y="4869160"/>
            <a:ext cx="30988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755576" y="4869160"/>
            <a:ext cx="3133219" cy="15938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286691" y="2852936"/>
            <a:ext cx="708993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879428" y="281693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61497" y="3334132"/>
            <a:ext cx="708993" cy="2291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11960" y="325440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7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/>
          <p:cNvCxnSpPr>
            <a:stCxn id="25" idx="0"/>
          </p:cNvCxnSpPr>
          <p:nvPr/>
        </p:nvCxnSpPr>
        <p:spPr>
          <a:xfrm flipV="1">
            <a:off x="2322186" y="2447177"/>
            <a:ext cx="2609854" cy="242198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04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8327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4946"/>
            <a:ext cx="5611866" cy="386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4031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9058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애완동물의 건강보기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오늘의 날씨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오늘의 기분을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세모칸을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클릭하여 선택가능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모든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팝업창은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카테고리 선택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및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창 클릭 시 사라짐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일기의 제목과 일기의 내용을 입력할 수 있다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1007073" y="299695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29806" y="2996952"/>
            <a:ext cx="1298559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1560" y="3660661"/>
            <a:ext cx="2088232" cy="14245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08901" y="414907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74" y="2060848"/>
            <a:ext cx="1177074" cy="98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28" y="3334775"/>
            <a:ext cx="1008112" cy="126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15" y="5051016"/>
            <a:ext cx="1133520" cy="101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연결선 24"/>
          <p:cNvCxnSpPr>
            <a:stCxn id="16" idx="1"/>
          </p:cNvCxnSpPr>
          <p:nvPr/>
        </p:nvCxnSpPr>
        <p:spPr>
          <a:xfrm flipH="1">
            <a:off x="2699792" y="2555167"/>
            <a:ext cx="1139082" cy="6360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26626" idx="1"/>
            <a:endCxn id="17" idx="3"/>
          </p:cNvCxnSpPr>
          <p:nvPr/>
        </p:nvCxnSpPr>
        <p:spPr>
          <a:xfrm flipH="1" flipV="1">
            <a:off x="2728365" y="3320988"/>
            <a:ext cx="1085763" cy="6463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6627" idx="1"/>
          </p:cNvCxnSpPr>
          <p:nvPr/>
        </p:nvCxnSpPr>
        <p:spPr>
          <a:xfrm flipH="1" flipV="1">
            <a:off x="2699793" y="3473388"/>
            <a:ext cx="973322" cy="20874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814129" y="2011416"/>
            <a:ext cx="1201820" cy="10875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784280" y="3320988"/>
            <a:ext cx="1022355" cy="1332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73115" y="5051016"/>
            <a:ext cx="1133520" cy="11142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94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01256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06"/>
          <a:stretch/>
        </p:blipFill>
        <p:spPr bwMode="auto">
          <a:xfrm>
            <a:off x="437471" y="1484784"/>
            <a:ext cx="3718148" cy="493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8833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2583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클릭으로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&lt;-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전날 일기 보기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-&gt;: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다음날 일기 보기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 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오늘일기 보기 기능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클릭으로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이모티콘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선택 가능 기능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이모티콘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선택 시 텍스트 창에 입력 후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이모티콘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팝업 창 사라짐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또는 추가로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이모티콘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버튼 단일 클릭 시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사라짐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작성한 내용 저장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내용이 존재하지 않아도 저장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일기 내용을 저장할 파일 생성 창 출력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783769" y="503943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43814" y="5474972"/>
            <a:ext cx="891882" cy="2700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783923" y="503647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2550" y="574498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029351" y="503647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58556" y="5474972"/>
            <a:ext cx="576064" cy="2700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74050" y="5474972"/>
            <a:ext cx="555301" cy="2700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076430" y="5474972"/>
            <a:ext cx="473576" cy="2700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16" y="1628800"/>
            <a:ext cx="1996792" cy="150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직선 연결선 25"/>
          <p:cNvCxnSpPr>
            <a:stCxn id="23" idx="0"/>
            <a:endCxn id="27" idx="2"/>
          </p:cNvCxnSpPr>
          <p:nvPr/>
        </p:nvCxnSpPr>
        <p:spPr>
          <a:xfrm flipV="1">
            <a:off x="3223659" y="3137572"/>
            <a:ext cx="1575453" cy="18989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800716" y="1628800"/>
            <a:ext cx="1996792" cy="1508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90" y="1615726"/>
            <a:ext cx="2216696" cy="1521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081330" y="1581966"/>
            <a:ext cx="2209232" cy="15484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stCxn id="21" idx="0"/>
            <a:endCxn id="28" idx="2"/>
          </p:cNvCxnSpPr>
          <p:nvPr/>
        </p:nvCxnSpPr>
        <p:spPr>
          <a:xfrm flipV="1">
            <a:off x="1978231" y="3130452"/>
            <a:ext cx="207715" cy="19060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937" y="5514611"/>
            <a:ext cx="1367230" cy="103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4245937" y="5425088"/>
            <a:ext cx="1367230" cy="11688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>
            <a:stCxn id="22" idx="6"/>
            <a:endCxn id="45" idx="1"/>
          </p:cNvCxnSpPr>
          <p:nvPr/>
        </p:nvCxnSpPr>
        <p:spPr>
          <a:xfrm>
            <a:off x="2871165" y="5939288"/>
            <a:ext cx="1374772" cy="702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 43"/>
          <p:cNvSpPr/>
          <p:nvPr/>
        </p:nvSpPr>
        <p:spPr>
          <a:xfrm>
            <a:off x="3518180" y="-202150"/>
            <a:ext cx="301340" cy="16197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0670" y="0"/>
                </a:lnTo>
                <a:lnTo>
                  <a:pt x="150670" y="1619703"/>
                </a:lnTo>
                <a:lnTo>
                  <a:pt x="301340" y="1619703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자유형 11"/>
          <p:cNvSpPr/>
          <p:nvPr/>
        </p:nvSpPr>
        <p:spPr>
          <a:xfrm>
            <a:off x="5370101" y="1417553"/>
            <a:ext cx="305268" cy="6528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3450" y="0"/>
                </a:lnTo>
                <a:lnTo>
                  <a:pt x="153450" y="652818"/>
                </a:lnTo>
                <a:lnTo>
                  <a:pt x="305268" y="652818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자유형 12"/>
          <p:cNvSpPr/>
          <p:nvPr/>
        </p:nvSpPr>
        <p:spPr>
          <a:xfrm>
            <a:off x="5370101" y="1371833"/>
            <a:ext cx="305268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305268" y="4572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자유형 13"/>
          <p:cNvSpPr/>
          <p:nvPr/>
        </p:nvSpPr>
        <p:spPr>
          <a:xfrm>
            <a:off x="5370101" y="764734"/>
            <a:ext cx="305268" cy="6528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652818"/>
                </a:moveTo>
                <a:lnTo>
                  <a:pt x="153450" y="652818"/>
                </a:lnTo>
                <a:lnTo>
                  <a:pt x="153450" y="0"/>
                </a:lnTo>
                <a:lnTo>
                  <a:pt x="305268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자유형 14"/>
          <p:cNvSpPr/>
          <p:nvPr/>
        </p:nvSpPr>
        <p:spPr>
          <a:xfrm>
            <a:off x="3851920" y="1186030"/>
            <a:ext cx="1518181" cy="463045"/>
          </a:xfrm>
          <a:custGeom>
            <a:avLst/>
            <a:gdLst>
              <a:gd name="connsiteX0" fmla="*/ 0 w 1518181"/>
              <a:gd name="connsiteY0" fmla="*/ 0 h 463045"/>
              <a:gd name="connsiteX1" fmla="*/ 1518181 w 1518181"/>
              <a:gd name="connsiteY1" fmla="*/ 0 h 463045"/>
              <a:gd name="connsiteX2" fmla="*/ 1518181 w 1518181"/>
              <a:gd name="connsiteY2" fmla="*/ 463045 h 463045"/>
              <a:gd name="connsiteX3" fmla="*/ 0 w 1518181"/>
              <a:gd name="connsiteY3" fmla="*/ 463045 h 463045"/>
              <a:gd name="connsiteX4" fmla="*/ 0 w 1518181"/>
              <a:gd name="connsiteY4" fmla="*/ 0 h 4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181" h="463045">
                <a:moveTo>
                  <a:pt x="0" y="0"/>
                </a:moveTo>
                <a:lnTo>
                  <a:pt x="1518181" y="0"/>
                </a:lnTo>
                <a:lnTo>
                  <a:pt x="1518181" y="463045"/>
                </a:lnTo>
                <a:lnTo>
                  <a:pt x="0" y="46304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700" b="1" dirty="0">
                <a:solidFill>
                  <a:schemeClr val="tx1"/>
                </a:solidFill>
              </a:rPr>
              <a:t>용돈 일지 보기</a:t>
            </a:r>
          </a:p>
        </p:txBody>
      </p:sp>
      <p:sp>
        <p:nvSpPr>
          <p:cNvPr id="16" name="자유형 15"/>
          <p:cNvSpPr/>
          <p:nvPr/>
        </p:nvSpPr>
        <p:spPr>
          <a:xfrm>
            <a:off x="5675370" y="533212"/>
            <a:ext cx="1518181" cy="463045"/>
          </a:xfrm>
          <a:custGeom>
            <a:avLst/>
            <a:gdLst>
              <a:gd name="connsiteX0" fmla="*/ 0 w 1518181"/>
              <a:gd name="connsiteY0" fmla="*/ 0 h 463045"/>
              <a:gd name="connsiteX1" fmla="*/ 1518181 w 1518181"/>
              <a:gd name="connsiteY1" fmla="*/ 0 h 463045"/>
              <a:gd name="connsiteX2" fmla="*/ 1518181 w 1518181"/>
              <a:gd name="connsiteY2" fmla="*/ 463045 h 463045"/>
              <a:gd name="connsiteX3" fmla="*/ 0 w 1518181"/>
              <a:gd name="connsiteY3" fmla="*/ 463045 h 463045"/>
              <a:gd name="connsiteX4" fmla="*/ 0 w 1518181"/>
              <a:gd name="connsiteY4" fmla="*/ 0 h 4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181" h="463045">
                <a:moveTo>
                  <a:pt x="0" y="0"/>
                </a:moveTo>
                <a:lnTo>
                  <a:pt x="1518181" y="0"/>
                </a:lnTo>
                <a:lnTo>
                  <a:pt x="1518181" y="463045"/>
                </a:lnTo>
                <a:lnTo>
                  <a:pt x="0" y="46304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일별 내역 보기</a:t>
            </a:r>
          </a:p>
        </p:txBody>
      </p:sp>
      <p:sp>
        <p:nvSpPr>
          <p:cNvPr id="17" name="자유형 16"/>
          <p:cNvSpPr/>
          <p:nvPr/>
        </p:nvSpPr>
        <p:spPr>
          <a:xfrm>
            <a:off x="5675370" y="1186030"/>
            <a:ext cx="1518181" cy="463045"/>
          </a:xfrm>
          <a:custGeom>
            <a:avLst/>
            <a:gdLst>
              <a:gd name="connsiteX0" fmla="*/ 0 w 1518181"/>
              <a:gd name="connsiteY0" fmla="*/ 0 h 463045"/>
              <a:gd name="connsiteX1" fmla="*/ 1518181 w 1518181"/>
              <a:gd name="connsiteY1" fmla="*/ 0 h 463045"/>
              <a:gd name="connsiteX2" fmla="*/ 1518181 w 1518181"/>
              <a:gd name="connsiteY2" fmla="*/ 463045 h 463045"/>
              <a:gd name="connsiteX3" fmla="*/ 0 w 1518181"/>
              <a:gd name="connsiteY3" fmla="*/ 463045 h 463045"/>
              <a:gd name="connsiteX4" fmla="*/ 0 w 1518181"/>
              <a:gd name="connsiteY4" fmla="*/ 0 h 4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181" h="463045">
                <a:moveTo>
                  <a:pt x="0" y="0"/>
                </a:moveTo>
                <a:lnTo>
                  <a:pt x="1518181" y="0"/>
                </a:lnTo>
                <a:lnTo>
                  <a:pt x="1518181" y="463045"/>
                </a:lnTo>
                <a:lnTo>
                  <a:pt x="0" y="46304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>
                <a:solidFill>
                  <a:schemeClr val="tx1"/>
                </a:solidFill>
              </a:rPr>
              <a:t>월별 내역 보기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75370" y="1838848"/>
            <a:ext cx="1518181" cy="463045"/>
          </a:xfrm>
          <a:custGeom>
            <a:avLst/>
            <a:gdLst>
              <a:gd name="connsiteX0" fmla="*/ 0 w 1518181"/>
              <a:gd name="connsiteY0" fmla="*/ 0 h 463045"/>
              <a:gd name="connsiteX1" fmla="*/ 1518181 w 1518181"/>
              <a:gd name="connsiteY1" fmla="*/ 0 h 463045"/>
              <a:gd name="connsiteX2" fmla="*/ 1518181 w 1518181"/>
              <a:gd name="connsiteY2" fmla="*/ 463045 h 463045"/>
              <a:gd name="connsiteX3" fmla="*/ 0 w 1518181"/>
              <a:gd name="connsiteY3" fmla="*/ 463045 h 463045"/>
              <a:gd name="connsiteX4" fmla="*/ 0 w 1518181"/>
              <a:gd name="connsiteY4" fmla="*/ 0 h 4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181" h="463045">
                <a:moveTo>
                  <a:pt x="0" y="0"/>
                </a:moveTo>
                <a:lnTo>
                  <a:pt x="1518181" y="0"/>
                </a:lnTo>
                <a:lnTo>
                  <a:pt x="1518181" y="463045"/>
                </a:lnTo>
                <a:lnTo>
                  <a:pt x="0" y="46304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 err="1">
                <a:solidFill>
                  <a:schemeClr val="tx1"/>
                </a:solidFill>
              </a:rPr>
              <a:t>년별</a:t>
            </a:r>
            <a:r>
              <a:rPr lang="ko-KR" altLang="en-US" sz="1700" b="1" dirty="0">
                <a:solidFill>
                  <a:schemeClr val="tx1"/>
                </a:solidFill>
              </a:rPr>
              <a:t> 내역 보기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1806039" y="-9128"/>
            <a:ext cx="154356" cy="4066782"/>
            <a:chOff x="1187624" y="-3838738"/>
            <a:chExt cx="154356" cy="5263534"/>
          </a:xfrm>
        </p:grpSpPr>
        <p:cxnSp>
          <p:nvCxnSpPr>
            <p:cNvPr id="21" name="직선 연결선 20"/>
            <p:cNvCxnSpPr/>
            <p:nvPr/>
          </p:nvCxnSpPr>
          <p:spPr>
            <a:xfrm flipV="1">
              <a:off x="1187624" y="-3838738"/>
              <a:ext cx="0" cy="5263534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1187624" y="1417553"/>
              <a:ext cx="154356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자유형 2"/>
          <p:cNvSpPr/>
          <p:nvPr/>
        </p:nvSpPr>
        <p:spPr>
          <a:xfrm>
            <a:off x="3569901" y="4066271"/>
            <a:ext cx="305268" cy="6528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3450" y="0"/>
                </a:lnTo>
                <a:lnTo>
                  <a:pt x="153450" y="652818"/>
                </a:lnTo>
                <a:lnTo>
                  <a:pt x="305268" y="652818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자유형 3"/>
          <p:cNvSpPr/>
          <p:nvPr/>
        </p:nvSpPr>
        <p:spPr>
          <a:xfrm>
            <a:off x="3569901" y="4020551"/>
            <a:ext cx="305268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305268" y="4572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자유형 4"/>
          <p:cNvSpPr/>
          <p:nvPr/>
        </p:nvSpPr>
        <p:spPr>
          <a:xfrm>
            <a:off x="3569901" y="3413452"/>
            <a:ext cx="305268" cy="6528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652818"/>
                </a:moveTo>
                <a:lnTo>
                  <a:pt x="153450" y="652818"/>
                </a:lnTo>
                <a:lnTo>
                  <a:pt x="153450" y="0"/>
                </a:lnTo>
                <a:lnTo>
                  <a:pt x="305268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자유형 5"/>
          <p:cNvSpPr/>
          <p:nvPr/>
        </p:nvSpPr>
        <p:spPr>
          <a:xfrm>
            <a:off x="2051720" y="3834748"/>
            <a:ext cx="1518181" cy="463045"/>
          </a:xfrm>
          <a:custGeom>
            <a:avLst/>
            <a:gdLst>
              <a:gd name="connsiteX0" fmla="*/ 0 w 1518181"/>
              <a:gd name="connsiteY0" fmla="*/ 0 h 463045"/>
              <a:gd name="connsiteX1" fmla="*/ 1518181 w 1518181"/>
              <a:gd name="connsiteY1" fmla="*/ 0 h 463045"/>
              <a:gd name="connsiteX2" fmla="*/ 1518181 w 1518181"/>
              <a:gd name="connsiteY2" fmla="*/ 463045 h 463045"/>
              <a:gd name="connsiteX3" fmla="*/ 0 w 1518181"/>
              <a:gd name="connsiteY3" fmla="*/ 463045 h 463045"/>
              <a:gd name="connsiteX4" fmla="*/ 0 w 1518181"/>
              <a:gd name="connsiteY4" fmla="*/ 0 h 4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181" h="463045">
                <a:moveTo>
                  <a:pt x="0" y="0"/>
                </a:moveTo>
                <a:lnTo>
                  <a:pt x="1518181" y="0"/>
                </a:lnTo>
                <a:lnTo>
                  <a:pt x="1518181" y="463045"/>
                </a:lnTo>
                <a:lnTo>
                  <a:pt x="0" y="46304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chemeClr val="tx1"/>
                </a:solidFill>
              </a:rPr>
              <a:t>부모님</a:t>
            </a:r>
            <a:endParaRPr lang="ko-KR" sz="1700" b="1" kern="1200" dirty="0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875170" y="3181930"/>
            <a:ext cx="1518181" cy="463045"/>
          </a:xfrm>
          <a:custGeom>
            <a:avLst/>
            <a:gdLst>
              <a:gd name="connsiteX0" fmla="*/ 0 w 1518181"/>
              <a:gd name="connsiteY0" fmla="*/ 0 h 463045"/>
              <a:gd name="connsiteX1" fmla="*/ 1518181 w 1518181"/>
              <a:gd name="connsiteY1" fmla="*/ 0 h 463045"/>
              <a:gd name="connsiteX2" fmla="*/ 1518181 w 1518181"/>
              <a:gd name="connsiteY2" fmla="*/ 463045 h 463045"/>
              <a:gd name="connsiteX3" fmla="*/ 0 w 1518181"/>
              <a:gd name="connsiteY3" fmla="*/ 463045 h 463045"/>
              <a:gd name="connsiteX4" fmla="*/ 0 w 1518181"/>
              <a:gd name="connsiteY4" fmla="*/ 0 h 4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181" h="463045">
                <a:moveTo>
                  <a:pt x="0" y="0"/>
                </a:moveTo>
                <a:lnTo>
                  <a:pt x="1518181" y="0"/>
                </a:lnTo>
                <a:lnTo>
                  <a:pt x="1518181" y="463045"/>
                </a:lnTo>
                <a:lnTo>
                  <a:pt x="0" y="46304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chemeClr val="tx1"/>
                </a:solidFill>
              </a:rPr>
              <a:t>일기 보기</a:t>
            </a:r>
            <a:endParaRPr lang="ko-KR" altLang="en-US" sz="1700" b="1" kern="12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875170" y="3834748"/>
            <a:ext cx="1518181" cy="463045"/>
          </a:xfrm>
          <a:custGeom>
            <a:avLst/>
            <a:gdLst>
              <a:gd name="connsiteX0" fmla="*/ 0 w 1518181"/>
              <a:gd name="connsiteY0" fmla="*/ 0 h 463045"/>
              <a:gd name="connsiteX1" fmla="*/ 1518181 w 1518181"/>
              <a:gd name="connsiteY1" fmla="*/ 0 h 463045"/>
              <a:gd name="connsiteX2" fmla="*/ 1518181 w 1518181"/>
              <a:gd name="connsiteY2" fmla="*/ 463045 h 463045"/>
              <a:gd name="connsiteX3" fmla="*/ 0 w 1518181"/>
              <a:gd name="connsiteY3" fmla="*/ 463045 h 463045"/>
              <a:gd name="connsiteX4" fmla="*/ 0 w 1518181"/>
              <a:gd name="connsiteY4" fmla="*/ 0 h 4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181" h="463045">
                <a:moveTo>
                  <a:pt x="0" y="0"/>
                </a:moveTo>
                <a:lnTo>
                  <a:pt x="1518181" y="0"/>
                </a:lnTo>
                <a:lnTo>
                  <a:pt x="1518181" y="463045"/>
                </a:lnTo>
                <a:lnTo>
                  <a:pt x="0" y="46304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chemeClr val="tx1"/>
                </a:solidFill>
              </a:rPr>
              <a:t>용돈 일지 보기</a:t>
            </a:r>
            <a:endParaRPr lang="ko-KR" altLang="en-US" sz="1700" b="1" kern="1200" dirty="0">
              <a:solidFill>
                <a:schemeClr val="tx1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875170" y="4487566"/>
            <a:ext cx="1518181" cy="463045"/>
          </a:xfrm>
          <a:custGeom>
            <a:avLst/>
            <a:gdLst>
              <a:gd name="connsiteX0" fmla="*/ 0 w 1518181"/>
              <a:gd name="connsiteY0" fmla="*/ 0 h 463045"/>
              <a:gd name="connsiteX1" fmla="*/ 1518181 w 1518181"/>
              <a:gd name="connsiteY1" fmla="*/ 0 h 463045"/>
              <a:gd name="connsiteX2" fmla="*/ 1518181 w 1518181"/>
              <a:gd name="connsiteY2" fmla="*/ 463045 h 463045"/>
              <a:gd name="connsiteX3" fmla="*/ 0 w 1518181"/>
              <a:gd name="connsiteY3" fmla="*/ 463045 h 463045"/>
              <a:gd name="connsiteX4" fmla="*/ 0 w 1518181"/>
              <a:gd name="connsiteY4" fmla="*/ 0 h 4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181" h="463045">
                <a:moveTo>
                  <a:pt x="0" y="0"/>
                </a:moveTo>
                <a:lnTo>
                  <a:pt x="1518181" y="0"/>
                </a:lnTo>
                <a:lnTo>
                  <a:pt x="1518181" y="463045"/>
                </a:lnTo>
                <a:lnTo>
                  <a:pt x="0" y="46304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dirty="0" smtClean="0">
                <a:solidFill>
                  <a:schemeClr val="tx1"/>
                </a:solidFill>
              </a:rPr>
              <a:t>아이에게 답변</a:t>
            </a:r>
            <a:endParaRPr lang="ko-KR" altLang="en-US" sz="1700" b="1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16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5294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43608" y="1484784"/>
            <a:ext cx="3814045" cy="510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59875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87084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세모칸을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눌러 사용한 날짜 선택 가능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 및 지출관련 창 선택 가능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(default =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세모칸을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눌러 내용 선택 가능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추가 버튼을 눌러 내용 추가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1806168" y="265169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58974" y="3013801"/>
            <a:ext cx="1836961" cy="243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79220" y="325680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674153" y="377532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47598" y="332961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74022" y="3559120"/>
            <a:ext cx="473576" cy="2700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21572" y="3329612"/>
            <a:ext cx="1710268" cy="243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62768" y="3572620"/>
            <a:ext cx="1501120" cy="243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958" y="1895504"/>
            <a:ext cx="1177074" cy="98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연결선 19"/>
          <p:cNvCxnSpPr>
            <a:stCxn id="18" idx="1"/>
          </p:cNvCxnSpPr>
          <p:nvPr/>
        </p:nvCxnSpPr>
        <p:spPr>
          <a:xfrm flipH="1">
            <a:off x="3321876" y="2389823"/>
            <a:ext cx="1139082" cy="6360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436213" y="1846072"/>
            <a:ext cx="1201820" cy="10875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598" y="4797152"/>
            <a:ext cx="1522380" cy="77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4047598" y="4785757"/>
            <a:ext cx="1522380" cy="7871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>
            <a:endCxn id="17" idx="2"/>
          </p:cNvCxnSpPr>
          <p:nvPr/>
        </p:nvCxnSpPr>
        <p:spPr>
          <a:xfrm flipH="1" flipV="1">
            <a:off x="2813328" y="3815628"/>
            <a:ext cx="1182607" cy="13637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2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146436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82117" y="1429290"/>
            <a:ext cx="1594206" cy="213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94" y="2533013"/>
            <a:ext cx="4403124" cy="402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5430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r>
                        <a:rPr lang="ko-KR" altLang="en-US" baseline="0" dirty="0" smtClean="0"/>
                        <a:t> 편집</a:t>
                      </a:r>
                      <a:r>
                        <a:rPr lang="ko-KR" altLang="en-US" dirty="0" smtClean="0"/>
                        <a:t>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791197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시 내용 편집화면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 및 지출관련 창 선택 가능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내용 목록 중에 단일 클릭으로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선택만 가능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삭제 가능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세모칸을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눌러 카테고리 단일 선택가능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 창에 내용이 입력 될 시에만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칸에 내용 추가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선택해주세요의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카테고리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미설정시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경고메세지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출력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입력한 내용이 추가되지 않음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3946411" y="434116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87624" y="2239830"/>
            <a:ext cx="320716" cy="240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281461" y="317374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75768" y="402676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571508" y="385160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26416" y="3891528"/>
            <a:ext cx="1193656" cy="2700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91680" y="3243017"/>
            <a:ext cx="1710268" cy="243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00828" y="3775328"/>
            <a:ext cx="1501120" cy="1165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6" idx="0"/>
            <a:endCxn id="16388" idx="2"/>
          </p:cNvCxnSpPr>
          <p:nvPr/>
        </p:nvCxnSpPr>
        <p:spPr>
          <a:xfrm flipH="1" flipV="1">
            <a:off x="4477503" y="2752728"/>
            <a:ext cx="145741" cy="1138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781517" y="216561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48" y="4111081"/>
            <a:ext cx="749032" cy="60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10" y="1578508"/>
            <a:ext cx="2454386" cy="117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250310" y="1578508"/>
            <a:ext cx="2476408" cy="11742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390014" y="4415375"/>
            <a:ext cx="470017" cy="240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24398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59" y="1628801"/>
            <a:ext cx="5392503" cy="492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03278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r>
                        <a:rPr lang="ko-KR" altLang="en-US" baseline="0" dirty="0" smtClean="0"/>
                        <a:t> 편집</a:t>
                      </a:r>
                      <a:r>
                        <a:rPr lang="ko-KR" altLang="en-US" dirty="0" smtClean="0"/>
                        <a:t>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68552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파일선택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시 내용 파일 선택 창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사용자가 직접 입력 가능하나 존재하지 않는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ico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파일 입력 시 에러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메세지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*.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ico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형식의 파일 입력 시 추가 버튼 가능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도움말 보기 기능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적용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버튼 클릭 시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으로 돌아가 변경된 내용 확인 가능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취소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시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메인화면으로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3582606" y="452536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97746" y="527263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11560" y="488401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38726" y="5301208"/>
            <a:ext cx="677290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43608" y="4488178"/>
            <a:ext cx="1800200" cy="11730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511197" y="2055423"/>
            <a:ext cx="2109236" cy="1079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endCxn id="16389" idx="2"/>
          </p:cNvCxnSpPr>
          <p:nvPr/>
        </p:nvCxnSpPr>
        <p:spPr>
          <a:xfrm flipV="1">
            <a:off x="4360910" y="3084420"/>
            <a:ext cx="211090" cy="15687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5804" y="4609682"/>
            <a:ext cx="710212" cy="240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08" y="2128198"/>
            <a:ext cx="2000984" cy="95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797546" y="5877272"/>
            <a:ext cx="1118270" cy="452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38611" y="5877272"/>
            <a:ext cx="1118270" cy="452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373630" y="590945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200811" y="590945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8" y="2101057"/>
            <a:ext cx="3119156" cy="103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직선 연결선 32"/>
          <p:cNvCxnSpPr>
            <a:stCxn id="34" idx="1"/>
            <a:endCxn id="29699" idx="2"/>
          </p:cNvCxnSpPr>
          <p:nvPr/>
        </p:nvCxnSpPr>
        <p:spPr>
          <a:xfrm flipH="1" flipV="1">
            <a:off x="1797546" y="3134529"/>
            <a:ext cx="1920226" cy="1943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717772" y="4958229"/>
            <a:ext cx="1214268" cy="240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932040" y="490314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79512" y="2055423"/>
            <a:ext cx="3177612" cy="1079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5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86629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13744"/>
            <a:ext cx="4104456" cy="465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3054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3925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저장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용돈일지에 저장되었습니다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메시지 출력 후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“OK”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시 하단의 용돈 일지 업데이트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다시작성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 클릭 시 금액 및 메모에 쓴 내용이 지워진다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용돈일지 목록에서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단일선택만 가능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한가지 목록을 클릭하고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삭제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선택한 내용이 삭제되었습니다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메시지 출력 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“OK”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용돈 일지 업데이트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용돈일지 목록에서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단일선택만 가능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한가지 목록을 클릭하고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금액과 메모를 입력하고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버튼 클릭 시 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선택한 내용이 수정되었습니다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메시지 출력 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“OK”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용돈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일지 업데이트 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금액에서만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Integer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값만을 입력 받는 예외처리 존재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1619672" y="393144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620116" y="426951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47864" y="361788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67590" y="3945729"/>
            <a:ext cx="618854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6" idx="0"/>
            <a:endCxn id="17411" idx="2"/>
          </p:cNvCxnSpPr>
          <p:nvPr/>
        </p:nvCxnSpPr>
        <p:spPr>
          <a:xfrm flipV="1">
            <a:off x="2377017" y="2461641"/>
            <a:ext cx="874815" cy="14840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flipV="1">
            <a:off x="2673096" y="4006498"/>
            <a:ext cx="674768" cy="2865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932774" y="430576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72023"/>
            <a:ext cx="1680144" cy="108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377068" y="1382535"/>
            <a:ext cx="1714836" cy="1079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3347864" y="4006498"/>
            <a:ext cx="576064" cy="2865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3932774" y="4006498"/>
            <a:ext cx="576064" cy="2865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387" y="5448554"/>
            <a:ext cx="1710020" cy="101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연결선 30"/>
          <p:cNvCxnSpPr>
            <a:stCxn id="24" idx="0"/>
            <a:endCxn id="17412" idx="0"/>
          </p:cNvCxnSpPr>
          <p:nvPr/>
        </p:nvCxnSpPr>
        <p:spPr>
          <a:xfrm flipH="1">
            <a:off x="2510397" y="4293096"/>
            <a:ext cx="1125499" cy="11554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633028" y="5444080"/>
            <a:ext cx="1714836" cy="1079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99" y="5415022"/>
            <a:ext cx="1785342" cy="104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3716457" y="5392846"/>
            <a:ext cx="1714836" cy="1079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>
            <a:endCxn id="17413" idx="0"/>
          </p:cNvCxnSpPr>
          <p:nvPr/>
        </p:nvCxnSpPr>
        <p:spPr>
          <a:xfrm>
            <a:off x="4508838" y="4269512"/>
            <a:ext cx="109232" cy="1145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1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360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30508"/>
            <a:ext cx="4104456" cy="465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269650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979674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부모님께 하고 싶은 말을 적을 수 있는 공간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글자 수 제한 없고 저장 되었는지 여부를 확인할 수 없다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사용한 날짜에 저장되어 사용한 날짜클릭 시 기존에 내용이 업데이트 됨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답변란은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커서를 가져갈 수 없다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914256" y="543093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62174" y="5465246"/>
            <a:ext cx="3281834" cy="3099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27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90267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22" y="1696140"/>
            <a:ext cx="4586710" cy="47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31435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805606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 창 선택 후 수입과 동일한 절차를 거쳐 지출 내역을 용돈일지에 추가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삭제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 가능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금액에서만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Integer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값만을 입력 받는 예외처리 존재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892945" y="286940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45959" y="2869401"/>
            <a:ext cx="2196211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1403648" y="4856313"/>
            <a:ext cx="3384376" cy="2865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3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24500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0" y="1584408"/>
            <a:ext cx="5509408" cy="377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5450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46974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클릭 시 클릭한 일별 용돈일지와 일기 화면으로 업데이트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추가로 일별용돈일지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&amp;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일기 버튼을 단일 클릭할 시 하단의 달력 창 사라짐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월별 용돈기입장 화면으로 이동 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용돈 사용 통계보기 화면으로 이동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애완동물 관리화면으로 이동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 종료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230740" y="455845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544" y="5042488"/>
            <a:ext cx="1080120" cy="244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547664" y="455845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30948" y="455845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83463" y="455845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794698" y="456512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10017" y="5042488"/>
            <a:ext cx="1080120" cy="244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771800" y="5042488"/>
            <a:ext cx="909578" cy="244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074892" y="5042488"/>
            <a:ext cx="723675" cy="244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868860" y="5041265"/>
            <a:ext cx="657042" cy="2470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4" y="5316176"/>
            <a:ext cx="1177074" cy="98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9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1133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70" y="2736889"/>
            <a:ext cx="5166360" cy="355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9" y="1449875"/>
            <a:ext cx="1849407" cy="126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101512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월별 용돈기입장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822996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월별 용돈기입장 보기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월별 용돈기입장 화면으로 이동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화살표 클릭으로 이전 월과 다음 월에 대한 용돈기입장 보기 가능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시 예산서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결산서 화면으로 이동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달력의 일별 단일 클릭 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화면에 수입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(-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 표시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내역 표시 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 내역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70374" y="246302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1508" y="2564904"/>
            <a:ext cx="533544" cy="1848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202228" y="328498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08766" y="296837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07704" y="548865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4681" y="449769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26069" y="3356992"/>
            <a:ext cx="2172498" cy="244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62098" y="5517232"/>
            <a:ext cx="553718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83568" y="4442829"/>
            <a:ext cx="1080120" cy="4434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68860" y="3404881"/>
            <a:ext cx="704448" cy="174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64696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5" y="2548607"/>
            <a:ext cx="5441102" cy="378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3" y="1452589"/>
            <a:ext cx="1329614" cy="91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25559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월별 용돈기입장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65384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예산서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예산서 화면으로 이동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화살표 클릭으로 이전 월과 다음 월에 대한 예산서 편집 화면 이동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내용 영역의 텍스트 더블 클릭 시 입력 가능하고 예외처리는 없다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금액 영역 텍스트 더블 클릭 시 입력 가능하고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Integer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데이터만 입력가능 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예산서와 결산서의 경우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2002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년의 데이터 이외를 편집할 수 없었다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결산서의 경우 예산서의 데이터가 넘어오지 않았고 용돈 기입화면에서 기입한 내용도 옮겨오지 않았다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521455" y="145491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0985" y="1556792"/>
            <a:ext cx="533544" cy="1848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807121" y="314096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62428" y="3232044"/>
            <a:ext cx="2309572" cy="244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42" y="1531457"/>
            <a:ext cx="1728192" cy="94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411760" y="4966924"/>
            <a:ext cx="2919010" cy="244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21508" idx="2"/>
          </p:cNvCxnSpPr>
          <p:nvPr/>
        </p:nvCxnSpPr>
        <p:spPr>
          <a:xfrm flipH="1" flipV="1">
            <a:off x="4797938" y="2475677"/>
            <a:ext cx="62094" cy="11822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861834" y="1459050"/>
            <a:ext cx="1800200" cy="10166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40091" y="489491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11760" y="3657902"/>
            <a:ext cx="2919010" cy="244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940091" y="358589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5012432" y="2475677"/>
            <a:ext cx="318338" cy="24912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5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75118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" name="그림 1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8" y="2950700"/>
            <a:ext cx="4926480" cy="34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9" y="1449875"/>
            <a:ext cx="1849407" cy="126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288533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월별 용돈기입장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055680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용돈 사용 통계보기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용돈 사용 통계보기 화면으로 이동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년별통계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클릭 시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년도별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용돈 통계화면으로 이동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(2002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이후 년도로 넘어가지 않았다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.)</a:t>
                      </a: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화살표 클릭으로 이전 월과 다음 월에 대한 용돈 통계 보기 가능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(2002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년으로 제한되고 다음이나 이전해로 넘어가지 않았음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화면은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 그래픽 클릭화면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 클릭 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 적 통계화면 출력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(default=3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 별 통계 출력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금액을 비교하여 자동으로 칸을 나뉘었음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 startAt="4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클릭 시 기간별 통계화면으로 이동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395536" y="249951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564903"/>
            <a:ext cx="533544" cy="1848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229462" y="346957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00323" y="314210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555776" y="562524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539616" y="523662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14669" y="3541588"/>
            <a:ext cx="985654" cy="244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988938" y="5733256"/>
            <a:ext cx="1223022" cy="1725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604195" y="5692270"/>
            <a:ext cx="648072" cy="2660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24906" y="3541588"/>
            <a:ext cx="2091110" cy="244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55442" y="3540705"/>
            <a:ext cx="496826" cy="2418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710227" y="315546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99022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홈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94757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아이디와 비밀번호를 입력할 수 있고 아무것도 입력하지 않을 시 각각의 경고 메시지 출력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존재하는 아이디일 경우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메인화면으로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이동하고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존재하지 않을 경우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경고창을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띄우고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아디와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비밀번호 입력란을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경고화면 출력 시 개인정보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조작 불가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7533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5" y="1658784"/>
            <a:ext cx="4115030" cy="24902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타원 8"/>
          <p:cNvSpPr/>
          <p:nvPr/>
        </p:nvSpPr>
        <p:spPr>
          <a:xfrm>
            <a:off x="2480208" y="163077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3808" y="1925670"/>
            <a:ext cx="1469515" cy="5760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852026"/>
            <a:ext cx="1651002" cy="103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164071" y="2726159"/>
            <a:ext cx="1039777" cy="3555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716833" y="273873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842418"/>
            <a:ext cx="1471506" cy="108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85" y="4869268"/>
            <a:ext cx="1537708" cy="104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>
            <a:stCxn id="24579" idx="0"/>
            <a:endCxn id="10" idx="2"/>
          </p:cNvCxnSpPr>
          <p:nvPr/>
        </p:nvCxnSpPr>
        <p:spPr>
          <a:xfrm flipV="1">
            <a:off x="3075505" y="2501734"/>
            <a:ext cx="503061" cy="2340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0" idx="2"/>
          </p:cNvCxnSpPr>
          <p:nvPr/>
        </p:nvCxnSpPr>
        <p:spPr>
          <a:xfrm flipH="1" flipV="1">
            <a:off x="3578566" y="2501734"/>
            <a:ext cx="1137450" cy="23675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4578" idx="0"/>
            <a:endCxn id="17" idx="2"/>
          </p:cNvCxnSpPr>
          <p:nvPr/>
        </p:nvCxnSpPr>
        <p:spPr>
          <a:xfrm flipV="1">
            <a:off x="1221037" y="3081705"/>
            <a:ext cx="1462923" cy="17703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339752" y="4842418"/>
            <a:ext cx="1469515" cy="1068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981258" y="4842418"/>
            <a:ext cx="1579835" cy="1068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95536" y="4869683"/>
            <a:ext cx="1651002" cy="1068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709647"/>
              </p:ext>
            </p:extLst>
          </p:nvPr>
        </p:nvGraphicFramePr>
        <p:xfrm>
          <a:off x="9252520" y="1412776"/>
          <a:ext cx="2952328" cy="2356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프로그램 예외 처리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81131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대한 예외처리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존재하지 않는 데이터 예외처리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주민번호 예외처리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‘-’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만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들어가면 통과되는 취약성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금액 입력란의 경우에만 문자 예외처리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(Integer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값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카테고리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미선택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예외처리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75954"/>
              </p:ext>
            </p:extLst>
          </p:nvPr>
        </p:nvGraphicFramePr>
        <p:xfrm>
          <a:off x="9252520" y="4077072"/>
          <a:ext cx="2952328" cy="2356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프로그램 결함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81131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데이터 입력 시 길이 및 형식에 대한 예외 처리 부족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용돈 사용 내역 보기 기능에서 데이터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전달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예산서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결산서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소비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용돈내역분석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잘되지 않고 확인 가능 년도가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2002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년으로 제한되는 단점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79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8261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79842"/>
            <a:ext cx="5051310" cy="352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51" y="1466674"/>
            <a:ext cx="2333752" cy="16131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27250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월별 용돈기입장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33003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기간별 통계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기간별 용돈통계 화면으로 이동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세모칸을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클릭하여 날짜 선택가능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클릭 시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꺼지고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버튼을 누르지 않아도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 별 통계 출력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그래프 상단에는 잔액을 출력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1547664" y="160984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18346" y="1720125"/>
            <a:ext cx="400859" cy="168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857696" y="396790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69081" y="496288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06432" y="4077072"/>
            <a:ext cx="2553599" cy="244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2753" y="4375836"/>
            <a:ext cx="1045199" cy="15207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132" y="4235429"/>
            <a:ext cx="777230" cy="804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7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62744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8" y="2869578"/>
            <a:ext cx="5274530" cy="364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9" y="1449875"/>
            <a:ext cx="1849407" cy="126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37423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월별 용돈기입장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75643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애완동물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애완동물관리화면으로 이동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애완동물을 관리하는 각 기능 선택 시 좌측의 애완동물의 애니메이션 효과 출력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상단의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사이버머니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잔여량을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통해 금액에 맞는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옷사기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먹이기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배경 구매 가능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충전은 부모님 모드에서 가능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880744" y="235672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63835" y="2560475"/>
            <a:ext cx="378603" cy="1848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511127" y="413650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99992" y="488194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76439" y="3936481"/>
            <a:ext cx="654618" cy="788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76016" y="4779284"/>
            <a:ext cx="460080" cy="5939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73189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홈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38888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어린이 등록 기능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어린이 회원에 대한 정보를 입력할 수 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부모님 등록 기능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부모님 회원에 대한 정보를 입력할 수 있다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조회 기능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분실한 회원 정보에 대해 검색할 수 있다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4.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기존 회원 정보에 대한 수정이 가능하다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9230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8043"/>
            <a:ext cx="4979126" cy="30132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타원 8"/>
          <p:cNvSpPr/>
          <p:nvPr/>
        </p:nvSpPr>
        <p:spPr>
          <a:xfrm>
            <a:off x="2339752" y="342900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78239" y="3476729"/>
            <a:ext cx="1123553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252362" y="341174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96519" y="3476729"/>
            <a:ext cx="1123553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350382" y="382737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88869" y="3875105"/>
            <a:ext cx="2463493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771800" y="4264521"/>
            <a:ext cx="2463493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339751" y="421599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83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67539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홈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747542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어린이 등록 기능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홈 화면 닫힌 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80975" marR="0" indent="-180975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어린이 회원에 대한 정보를 입력할 수 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180975" indent="-180975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114868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16471"/>
            <a:ext cx="3805850" cy="23031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타원 8"/>
          <p:cNvSpPr/>
          <p:nvPr/>
        </p:nvSpPr>
        <p:spPr>
          <a:xfrm>
            <a:off x="1619672" y="276117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67415" y="2805044"/>
            <a:ext cx="920410" cy="3166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49789"/>
            <a:ext cx="2555875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771799" y="3115747"/>
            <a:ext cx="2555875" cy="29836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369488" y="311574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87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3510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25273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532942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 입력 후 중복확인 클릭 시 입력한 아이디가 사용가능 아이디일 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창 출력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사용가능한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메시지 창 출력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“ok”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버튼을 누르면 다시 어린이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등록창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화면으로 돌아가고 이전의 입력한 아이디 유지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 입력 후 중복확인 클릭 시 입력한 아이디가 사용불가능 아이디일 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번창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중복된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입니다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다른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 등록해주세요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메시지 출력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“ok”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버튼을 누르면 다시 어린이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등록창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화면으로 돌아가고 이전의 입력한 아이디 유지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경고화면 출력 시 개인정보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조작 불가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123728" y="2205575"/>
            <a:ext cx="487120" cy="2475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30623" y="213502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35617"/>
            <a:ext cx="254635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857193" y="2205575"/>
            <a:ext cx="487120" cy="2475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364088" y="213502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3608" y="2636912"/>
            <a:ext cx="1224136" cy="8640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267744" y="287465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47864" y="2636912"/>
            <a:ext cx="2016224" cy="900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344313" y="287465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21725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960106"/>
                <a:gridCol w="1968218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어린이 등록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6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8034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68686"/>
            <a:ext cx="25273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73543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 번호를 입력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(‘*’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문자로 출력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하고 비밀 번호 확인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입력창에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동일하지 않은 데이터를 입력하면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창 출력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 번호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입력 창의 데이터와 비밀번호 확인 입력 창의 데이터가 동일하지 않을 시 다른 창의 데이터를 입력하더라도 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비밀번호를 확인해주세요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라는 메시지 출력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“ok”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버튼을 누르면 다시 어린이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등록창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화면으로 돌아가고 이전의 입력한 데이터 유지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indent="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경고화면 출력 시 개인정보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조작 불가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755576" y="4149080"/>
            <a:ext cx="792088" cy="2475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559685" y="407852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77134"/>
            <a:ext cx="25527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355976" y="2912376"/>
            <a:ext cx="1368152" cy="9486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923928" y="319240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21725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960106"/>
                <a:gridCol w="1968218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어린이 등록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60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419" y="1630678"/>
            <a:ext cx="25273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19045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8" y="1596487"/>
            <a:ext cx="25400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19664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본인의 성별을 클릭하여 선택 가능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학교는 모든 데이터 입력가능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숫자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기호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학년은 화살표 버튼에 따라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 ~ 6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범위 내에 증가 혹은 감소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44936" y="3100703"/>
            <a:ext cx="1512168" cy="2475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157104" y="303014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51572" y="3316689"/>
            <a:ext cx="1584523" cy="2711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419871" y="322445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21725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960106"/>
                <a:gridCol w="1968218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어린이 등록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85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618988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375944" cy="506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1773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960106"/>
                <a:gridCol w="1968218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어린이 등록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977117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질문과 데이터는 모든 데이터 입력가능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숫자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기호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아이디가 중복될 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비밀번호와 비밀번호 확인란의 데이터가 다를 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 입력이 없을 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학교 입력이 없을 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질문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답변란이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없을 시 입력 요구 메시지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창을 띄워주고 정상 데이터의 경우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등록해주세요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!”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어린이 등록 화면 종료 후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홈화면으로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돌아간다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취소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시 어린이 등록 화면을 종료하고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홈화면으로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215356" y="5733256"/>
            <a:ext cx="1412428" cy="391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26741" y="573325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21048" y="4869160"/>
            <a:ext cx="3190912" cy="720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11417" y="503489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7524" y="5733256"/>
            <a:ext cx="1412428" cy="391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181184" y="575345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2158</Words>
  <Application>Microsoft Office PowerPoint</Application>
  <PresentationFormat>화면 슬라이드 쇼(4:3)</PresentationFormat>
  <Paragraphs>675</Paragraphs>
  <Slides>31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EUN KIM</dc:creator>
  <cp:lastModifiedBy>박동익</cp:lastModifiedBy>
  <cp:revision>66</cp:revision>
  <cp:lastPrinted>2016-10-25T01:58:52Z</cp:lastPrinted>
  <dcterms:created xsi:type="dcterms:W3CDTF">2016-10-25T01:22:12Z</dcterms:created>
  <dcterms:modified xsi:type="dcterms:W3CDTF">2016-11-01T16:46:43Z</dcterms:modified>
</cp:coreProperties>
</file>